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343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D81"/>
    <a:srgbClr val="FFCC99"/>
    <a:srgbClr val="CC6600"/>
    <a:srgbClr val="FADBC6"/>
    <a:srgbClr val="F9D9C3"/>
    <a:srgbClr val="F3B285"/>
    <a:srgbClr val="CCFFFF"/>
    <a:srgbClr val="66FFFF"/>
    <a:srgbClr val="00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9168F-1DBC-40A0-8455-3D60B0FEC80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992D4-7C29-458E-9DCE-3DFC0D131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8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F3986-EFC8-2648-8087-275320020EFD}" type="slidenum">
              <a:rPr lang="en-VN" smtClean="0"/>
              <a:t>10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699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B7FA2-190C-4EEB-A117-3360AFEE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8995D-751E-4522-B04A-5D7A397D2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DDC0C-D035-408A-80F3-E8D58051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5FF63-AD36-4318-A4C8-78032BB2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512A-FA84-4D84-9B3D-DB3C1861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1E01-61D9-4D4B-98BB-94074AFC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7DB2F-D975-4F62-A802-531459B73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533AF-67C0-4ED1-8506-BB4C8339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0D235-7405-4854-909E-114438A5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E46FB-33A3-4A44-9114-D35721E9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0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615F5-4C55-434D-93AF-301888AA5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AAEF0-BD06-4038-858F-AB41D6211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AF02D-3916-424D-B609-0714CE77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3D922-9C7B-4EF8-A44B-D766C7AD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A3FFE-270E-4CE1-9C09-2FC08AF6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1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39052-0A70-7141-B2C9-C05F8A1E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C33A-9DF9-6C4D-95EC-2F8E235A5A83}" type="datetimeFigureOut">
              <a:rPr lang="en-VN" smtClean="0"/>
              <a:t>09/30/2022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0BC66-2570-E047-8F75-255FC56F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421D7-F373-ED47-B53A-DBA841F4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B71A-3148-C949-BBDA-096CD76227E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374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BAC63-8C23-4C21-AFD3-85580E09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66A9-0F23-4340-9651-C05D551D1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7B919-AE71-4767-BC4C-E5D8DE74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B4515-7298-4116-B10C-3637066C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1C72F-F131-4A09-868D-3EBC56D7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88A9-8230-43EE-8C57-20103DB7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FD747-2A7F-4E27-B51E-8CE45DD0E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54CFB-21BA-4232-9D3D-43794A48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F0005-0E15-484B-A903-588DF66D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08BDC-A945-482A-ADDC-93196E99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6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4876F-6E56-4A19-8B99-D03400CA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7B33-4300-429A-80F5-CFFCCB0FE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209ED-1E96-4953-A5AB-838AD9424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A27BA-E519-47E6-8D4B-AE1F54549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03C10-4D28-4CE5-887C-AA3BFA90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792A6-2DF2-4FAB-BA39-3F7F3D85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5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C95A-127C-4CC0-AC68-D75D41B7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49661-BC48-40D1-8695-A3455BC84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9F4EB-6800-4DE6-AB75-35677D646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A0D8-F8B4-4244-8402-742D8992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0E9CE-4402-4ED2-8528-A04DF78AF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2960F-B54F-4A15-8594-FCEC4F49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7D7FB0-AAAF-4B7A-A60F-D8444749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6E3725-3B28-4E09-A870-049736ED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8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2EA1-639B-4964-A61F-C42E3A60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8DD10-8F08-4BD4-985A-BDCA7AB4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67F25-8219-46F6-8F38-7EAED043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F6FCF-7CEB-48F3-80E2-6D6D9258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6F8EF-86D2-48A7-A6AA-266FBBFA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E314C-499F-4D2E-B30D-A9347DCF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64275-BA7B-4C20-861D-7F4CC6F4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7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446C-611D-44B9-A714-1023A2E9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365F9-8259-4C8B-859D-A6AC651D1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3252F-4C2B-4762-BE62-421CF5F14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EFFF2-C996-4E13-9084-4A902439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96BBC-781A-407F-B350-A12C6311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9AD3A-FB58-40AA-BB2E-6CF4E0D3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F034-E93B-455E-8245-3CE43D88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DE774-87BD-4C34-956A-41AB4C4E6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FD4C8-08FA-499D-AC76-919DDFC7B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A353E-DD90-4314-9631-216A8DB1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4E0D9-18DE-4B70-AF7D-24DF44B4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A13A6-11CA-44F3-B5DE-BB7AF885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4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E2357-1A59-4F59-81FC-BFAA1704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0C946-03D3-477E-89BE-F04EBE952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D5423-AD1E-46AB-B5F0-7EE0504AB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45F73-3EAB-4E50-AC2D-09DC1EF8D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FD8A6-BCF5-46E6-8A58-10C66EC21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9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F3BCE-986E-7C75-6D5E-55D1FA9E8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" y="1681161"/>
            <a:ext cx="6408668" cy="1179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694675-DD12-A059-FEED-EF4600B9A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642" y="466724"/>
            <a:ext cx="4064926" cy="478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5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EF6CC0-4BFB-6449-8C7B-EA48A8C25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4FA8CF-4926-8848-8FFE-76A08FC3034C}"/>
              </a:ext>
            </a:extLst>
          </p:cNvPr>
          <p:cNvSpPr/>
          <p:nvPr/>
        </p:nvSpPr>
        <p:spPr>
          <a:xfrm>
            <a:off x="0" y="1917915"/>
            <a:ext cx="12192000" cy="30221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72E58-86B9-094E-AB33-1B61D7F8A6D9}"/>
              </a:ext>
            </a:extLst>
          </p:cNvPr>
          <p:cNvSpPr txBox="1"/>
          <p:nvPr/>
        </p:nvSpPr>
        <p:spPr>
          <a:xfrm>
            <a:off x="3179263" y="3661093"/>
            <a:ext cx="6461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Cooper Black" panose="0208090404030B020404" pitchFamily="18" charset="77"/>
                <a:ea typeface="SimSun" panose="02010600030101010101" pitchFamily="2" charset="-122"/>
                <a:cs typeface="Arial" panose="020B0604020202020204" pitchFamily="34" charset="0"/>
              </a:rPr>
              <a:t>FOR YOUR ATTENTION</a:t>
            </a:r>
            <a:endParaRPr lang="en-US" altLang="zh-CN" sz="4000" dirty="0">
              <a:latin typeface="Cooper Black" panose="0208090404030B020404" pitchFamily="18" charset="77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350EFD-2F7B-274C-B165-7638C298506F}"/>
              </a:ext>
            </a:extLst>
          </p:cNvPr>
          <p:cNvSpPr txBox="1">
            <a:spLocks noChangeArrowheads="1"/>
          </p:cNvSpPr>
          <p:nvPr/>
        </p:nvSpPr>
        <p:spPr>
          <a:xfrm>
            <a:off x="2295124" y="1934029"/>
            <a:ext cx="8229600" cy="847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8000" b="1" dirty="0">
                <a:latin typeface="Cooper Black" panose="0208090404030B020404" pitchFamily="18" charset="77"/>
                <a:ea typeface="SimSun" panose="02010600030101010101" pitchFamily="2" charset="-122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8693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19E615-4AF2-83ED-15A1-396AA851A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044"/>
          <a:stretch/>
        </p:blipFill>
        <p:spPr>
          <a:xfrm>
            <a:off x="-1" y="-1"/>
            <a:ext cx="5711687" cy="58574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C1C211-B888-4BCC-BDEF-A1AFD626B9D0}"/>
              </a:ext>
            </a:extLst>
          </p:cNvPr>
          <p:cNvSpPr/>
          <p:nvPr/>
        </p:nvSpPr>
        <p:spPr>
          <a:xfrm>
            <a:off x="5711687" y="0"/>
            <a:ext cx="6480313" cy="58574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6: MONEY </a:t>
            </a:r>
          </a:p>
          <a:p>
            <a:pPr algn="ctr">
              <a:lnSpc>
                <a:spcPct val="200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AARON LEVIE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8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8E73BF-A841-FFCC-8085-1004ECB1D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686" y="261979"/>
            <a:ext cx="6416040" cy="1477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3D8DDF-E739-05A5-AEA0-25625F650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4" y="0"/>
            <a:ext cx="5394960" cy="6754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961D99-C363-B651-EBCB-DBE751674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128" y="2938102"/>
            <a:ext cx="6685598" cy="12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8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EB97F8-22CE-189B-1064-148AF6221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044"/>
          <a:stretch/>
        </p:blipFill>
        <p:spPr>
          <a:xfrm>
            <a:off x="0" y="0"/>
            <a:ext cx="5711687" cy="5857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21EC5A-E75B-1D60-D17E-9F58181A8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989" y="4686300"/>
            <a:ext cx="6341011" cy="1349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FF75F-2FFA-15FE-8796-EB07FD3DB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989" y="0"/>
            <a:ext cx="6341011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7D821D0-1713-30AC-774F-CDC17B2D1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766" y="617220"/>
            <a:ext cx="5394960" cy="6240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3CE645-C52C-DFBB-2550-4EC069D1E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602496" cy="649605"/>
          </a:xfrm>
          <a:prstGeom prst="rect">
            <a:avLst/>
          </a:prstGeom>
        </p:spPr>
      </p:pic>
      <p:pic>
        <p:nvPicPr>
          <p:cNvPr id="6" name="Friends Global Grade 10 SB_CD2_32">
            <a:hlinkClick r:id="" action="ppaction://media"/>
            <a:extLst>
              <a:ext uri="{FF2B5EF4-FFF2-40B4-BE49-F238E27FC236}">
                <a16:creationId xmlns:a16="http://schemas.microsoft.com/office/drawing/2014/main" id="{C8257199-A6D2-EAE8-B48A-401F7AABE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56499" y="617220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09AD7-6946-20C3-E68F-5910312927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5317" y="150428"/>
            <a:ext cx="5979931" cy="3278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81D705-C921-C222-E866-407BE29D3A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7126"/>
          <a:stretch/>
        </p:blipFill>
        <p:spPr>
          <a:xfrm>
            <a:off x="6364608" y="3623310"/>
            <a:ext cx="4771601" cy="6629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6EF506-806D-D092-A1F0-D1481DFFAC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0194" y="4803852"/>
            <a:ext cx="5021580" cy="20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09A873-997A-8138-67B1-12D22681D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3511"/>
            <a:ext cx="6013564" cy="33514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C4E353-39AF-F070-70D1-122CD67CA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6" y="0"/>
            <a:ext cx="5394960" cy="6754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D6FFF6-885A-AAC7-F6FA-F93378079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040" y="4700341"/>
            <a:ext cx="5021580" cy="2054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742218-BED3-F03B-2084-FEAC134D03D2}"/>
              </a:ext>
            </a:extLst>
          </p:cNvPr>
          <p:cNvSpPr txBox="1"/>
          <p:nvPr/>
        </p:nvSpPr>
        <p:spPr>
          <a:xfrm>
            <a:off x="381000" y="1132896"/>
            <a:ext cx="61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C61F6A-04FA-17A4-3997-541EE2301596}"/>
              </a:ext>
            </a:extLst>
          </p:cNvPr>
          <p:cNvSpPr txBox="1"/>
          <p:nvPr/>
        </p:nvSpPr>
        <p:spPr>
          <a:xfrm>
            <a:off x="1948987" y="4700341"/>
            <a:ext cx="61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11466-6612-79CA-C5D7-BF68B6080B11}"/>
              </a:ext>
            </a:extLst>
          </p:cNvPr>
          <p:cNvSpPr txBox="1"/>
          <p:nvPr/>
        </p:nvSpPr>
        <p:spPr>
          <a:xfrm>
            <a:off x="9158199" y="4867257"/>
            <a:ext cx="61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7A32D8-D9BE-10EE-581E-1C3D184CC16A}"/>
              </a:ext>
            </a:extLst>
          </p:cNvPr>
          <p:cNvSpPr txBox="1"/>
          <p:nvPr/>
        </p:nvSpPr>
        <p:spPr>
          <a:xfrm>
            <a:off x="7546224" y="5513588"/>
            <a:ext cx="61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7B4072-5C22-26CB-F86F-EF7E08AD1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892" y="3454944"/>
            <a:ext cx="492919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2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0F7A0B-8940-1E5F-1094-F1845E6ED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657" y="3549563"/>
            <a:ext cx="5311140" cy="1038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8AC373-984D-3889-FC4B-A22E9CBF1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397" y="-1"/>
            <a:ext cx="6679820" cy="3626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C837A5-10F0-133E-7953-51C2E54DD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6" y="0"/>
            <a:ext cx="5394960" cy="6754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D70D24-F793-3D1C-9DFD-E4181E616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040" y="4700341"/>
            <a:ext cx="5021580" cy="20541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7D90BB-AD2A-03C4-4E66-BB570766A61E}"/>
              </a:ext>
            </a:extLst>
          </p:cNvPr>
          <p:cNvSpPr txBox="1"/>
          <p:nvPr/>
        </p:nvSpPr>
        <p:spPr>
          <a:xfrm>
            <a:off x="381000" y="1132896"/>
            <a:ext cx="61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C57599-67A6-AD4A-82FC-0A54BA4C4983}"/>
              </a:ext>
            </a:extLst>
          </p:cNvPr>
          <p:cNvSpPr txBox="1"/>
          <p:nvPr/>
        </p:nvSpPr>
        <p:spPr>
          <a:xfrm>
            <a:off x="1948987" y="4700341"/>
            <a:ext cx="61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C1F595-D462-C5F9-8654-41F288A1B17F}"/>
              </a:ext>
            </a:extLst>
          </p:cNvPr>
          <p:cNvSpPr txBox="1"/>
          <p:nvPr/>
        </p:nvSpPr>
        <p:spPr>
          <a:xfrm>
            <a:off x="9158199" y="4867257"/>
            <a:ext cx="61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E55A1D-29EC-66FC-BAEB-177402B138CB}"/>
              </a:ext>
            </a:extLst>
          </p:cNvPr>
          <p:cNvSpPr txBox="1"/>
          <p:nvPr/>
        </p:nvSpPr>
        <p:spPr>
          <a:xfrm>
            <a:off x="7546224" y="5513588"/>
            <a:ext cx="61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038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0E4734-867E-0D9E-B1DD-CF3C7B897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044"/>
          <a:stretch/>
        </p:blipFill>
        <p:spPr>
          <a:xfrm>
            <a:off x="-1" y="-1"/>
            <a:ext cx="5711687" cy="5857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0D6DEC-6D50-05AD-97A4-758CA3CFC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850" y="1791920"/>
            <a:ext cx="5350221" cy="22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4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303C3E-B316-7416-F8B8-DC7E8F5B0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31" y="1886881"/>
            <a:ext cx="3187219" cy="3084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84ABA-6D0B-7C3E-C0C3-8740E47962E9}"/>
              </a:ext>
            </a:extLst>
          </p:cNvPr>
          <p:cNvSpPr txBox="1"/>
          <p:nvPr/>
        </p:nvSpPr>
        <p:spPr>
          <a:xfrm>
            <a:off x="4640578" y="2810369"/>
            <a:ext cx="7292341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1/ Learn by heart all new vocabulary, phrases, and structures. 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2/ Prepare for the next lesson.</a:t>
            </a:r>
          </a:p>
        </p:txBody>
      </p:sp>
    </p:spTree>
    <p:extLst>
      <p:ext uri="{BB962C8B-B14F-4D97-AF65-F5344CB8AC3E}">
        <p14:creationId xmlns:p14="http://schemas.microsoft.com/office/powerpoint/2010/main" val="374108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43</Words>
  <Application>Microsoft Office PowerPoint</Application>
  <PresentationFormat>Widescreen</PresentationFormat>
  <Paragraphs>16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Cooper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 Ly</dc:creator>
  <cp:lastModifiedBy>TRI NGUYEN</cp:lastModifiedBy>
  <cp:revision>10</cp:revision>
  <dcterms:created xsi:type="dcterms:W3CDTF">2022-06-27T06:05:26Z</dcterms:created>
  <dcterms:modified xsi:type="dcterms:W3CDTF">2022-09-30T06:46:02Z</dcterms:modified>
</cp:coreProperties>
</file>